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6888163" cy="10018713"/>
  <p:defaultTextStyle>
    <a:defPPr>
      <a:defRPr lang="ja-JP"/>
    </a:defPPr>
    <a:lvl1pPr marL="0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138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277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414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552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689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828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199966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7103" algn="l" defTabSz="914277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1op" initials="2" lastIdx="14" clrIdx="0">
    <p:extLst>
      <p:ext uri="{19B8F6BF-5375-455C-9EA6-DF929625EA0E}">
        <p15:presenceInfo xmlns:p15="http://schemas.microsoft.com/office/powerpoint/2012/main" userId="201op" providerId="None"/>
      </p:ext>
    </p:extLst>
  </p:cmAuthor>
  <p:cmAuthor id="2" name="satoru_hachinohe" initials="s" lastIdx="1" clrIdx="1">
    <p:extLst>
      <p:ext uri="{19B8F6BF-5375-455C-9EA6-DF929625EA0E}">
        <p15:presenceInfo xmlns:p15="http://schemas.microsoft.com/office/powerpoint/2012/main" userId="satoru_hachinoh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9900"/>
    <a:srgbClr val="00CC00"/>
    <a:srgbClr val="006600"/>
    <a:srgbClr val="FF9900"/>
    <a:srgbClr val="FF3300"/>
    <a:srgbClr val="FF0000"/>
    <a:srgbClr val="FFFF00"/>
    <a:srgbClr val="66FF66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73" autoAdjust="0"/>
  </p:normalViewPr>
  <p:slideViewPr>
    <p:cSldViewPr>
      <p:cViewPr>
        <p:scale>
          <a:sx n="100" d="100"/>
          <a:sy n="100" d="100"/>
        </p:scale>
        <p:origin x="123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85466" cy="502951"/>
          </a:xfrm>
          <a:prstGeom prst="rect">
            <a:avLst/>
          </a:prstGeom>
        </p:spPr>
        <p:txBody>
          <a:bodyPr vert="horz" lIns="93068" tIns="46533" rIns="93068" bIns="465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076" y="2"/>
            <a:ext cx="2985465" cy="502951"/>
          </a:xfrm>
          <a:prstGeom prst="rect">
            <a:avLst/>
          </a:prstGeom>
        </p:spPr>
        <p:txBody>
          <a:bodyPr vert="horz" lIns="93068" tIns="46533" rIns="93068" bIns="46533" rtlCol="0"/>
          <a:lstStyle>
            <a:lvl1pPr algn="r">
              <a:defRPr sz="1200"/>
            </a:lvl1pPr>
          </a:lstStyle>
          <a:p>
            <a:fld id="{39743A12-C97E-4CDB-A5BB-8519EBC05B61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5762"/>
            <a:ext cx="2985466" cy="502951"/>
          </a:xfrm>
          <a:prstGeom prst="rect">
            <a:avLst/>
          </a:prstGeom>
        </p:spPr>
        <p:txBody>
          <a:bodyPr vert="horz" lIns="93068" tIns="46533" rIns="93068" bIns="465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076" y="9515762"/>
            <a:ext cx="2985465" cy="502951"/>
          </a:xfrm>
          <a:prstGeom prst="rect">
            <a:avLst/>
          </a:prstGeom>
        </p:spPr>
        <p:txBody>
          <a:bodyPr vert="horz" lIns="93068" tIns="46533" rIns="93068" bIns="46533" rtlCol="0" anchor="b"/>
          <a:lstStyle>
            <a:lvl1pPr algn="r">
              <a:defRPr sz="1200"/>
            </a:lvl1pPr>
          </a:lstStyle>
          <a:p>
            <a:fld id="{CD38660E-C7B7-4B58-AB5D-E0FBBB5FB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5876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85466" cy="502951"/>
          </a:xfrm>
          <a:prstGeom prst="rect">
            <a:avLst/>
          </a:prstGeom>
        </p:spPr>
        <p:txBody>
          <a:bodyPr vert="horz" lIns="93038" tIns="46520" rIns="93038" bIns="465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6" y="2"/>
            <a:ext cx="2985465" cy="502951"/>
          </a:xfrm>
          <a:prstGeom prst="rect">
            <a:avLst/>
          </a:prstGeom>
        </p:spPr>
        <p:txBody>
          <a:bodyPr vert="horz" lIns="93038" tIns="46520" rIns="93038" bIns="46520" rtlCol="0"/>
          <a:lstStyle>
            <a:lvl1pPr algn="r">
              <a:defRPr sz="1200"/>
            </a:lvl1pPr>
          </a:lstStyle>
          <a:p>
            <a:fld id="{3B1B33FF-2E48-4054-B362-F24A5E2CD16B}" type="datetimeFigureOut">
              <a:rPr kumimoji="1" lang="ja-JP" altLang="en-US" smtClean="0"/>
              <a:pPr/>
              <a:t>2022/8/19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8" tIns="46520" rIns="93038" bIns="465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4" y="4821558"/>
            <a:ext cx="5511505" cy="3944616"/>
          </a:xfrm>
          <a:prstGeom prst="rect">
            <a:avLst/>
          </a:prstGeom>
        </p:spPr>
        <p:txBody>
          <a:bodyPr vert="horz" lIns="93038" tIns="46520" rIns="93038" bIns="465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515763"/>
            <a:ext cx="2985466" cy="502951"/>
          </a:xfrm>
          <a:prstGeom prst="rect">
            <a:avLst/>
          </a:prstGeom>
        </p:spPr>
        <p:txBody>
          <a:bodyPr vert="horz" lIns="93038" tIns="46520" rIns="93038" bIns="465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6" y="9515763"/>
            <a:ext cx="2985465" cy="502951"/>
          </a:xfrm>
          <a:prstGeom prst="rect">
            <a:avLst/>
          </a:prstGeom>
        </p:spPr>
        <p:txBody>
          <a:bodyPr vert="horz" lIns="93038" tIns="46520" rIns="93038" bIns="46520" rtlCol="0" anchor="b"/>
          <a:lstStyle>
            <a:lvl1pPr algn="r">
              <a:defRPr sz="1200"/>
            </a:lvl1pPr>
          </a:lstStyle>
          <a:p>
            <a:fld id="{71BF17DD-68DA-4B1A-9EA5-6176B9C596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51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8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7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14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52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89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28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66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03" algn="l" defTabSz="9142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2" y="307729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3" y="5613406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106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45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2" y="396712"/>
            <a:ext cx="1543049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12"/>
            <a:ext cx="4514848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92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9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5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8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1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6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2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32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2" y="231140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1" y="2311407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782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77" indent="0">
              <a:buNone/>
              <a:defRPr sz="2000" b="1"/>
            </a:lvl2pPr>
            <a:lvl3pPr marL="914556" indent="0">
              <a:buNone/>
              <a:defRPr sz="1801" b="1"/>
            </a:lvl3pPr>
            <a:lvl4pPr marL="1371831" indent="0">
              <a:buNone/>
              <a:defRPr sz="1600" b="1"/>
            </a:lvl4pPr>
            <a:lvl5pPr marL="1829110" indent="0">
              <a:buNone/>
              <a:defRPr sz="1600" b="1"/>
            </a:lvl5pPr>
            <a:lvl6pPr marL="2286387" indent="0">
              <a:buNone/>
              <a:defRPr sz="1600" b="1"/>
            </a:lvl6pPr>
            <a:lvl7pPr marL="2743665" indent="0">
              <a:buNone/>
              <a:defRPr sz="1600" b="1"/>
            </a:lvl7pPr>
            <a:lvl8pPr marL="3200942" indent="0">
              <a:buNone/>
              <a:defRPr sz="1600" b="1"/>
            </a:lvl8pPr>
            <a:lvl9pPr marL="365821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90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6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77" indent="0">
              <a:buNone/>
              <a:defRPr sz="2000" b="1"/>
            </a:lvl2pPr>
            <a:lvl3pPr marL="914556" indent="0">
              <a:buNone/>
              <a:defRPr sz="1801" b="1"/>
            </a:lvl3pPr>
            <a:lvl4pPr marL="1371831" indent="0">
              <a:buNone/>
              <a:defRPr sz="1600" b="1"/>
            </a:lvl4pPr>
            <a:lvl5pPr marL="1829110" indent="0">
              <a:buNone/>
              <a:defRPr sz="1600" b="1"/>
            </a:lvl5pPr>
            <a:lvl6pPr marL="2286387" indent="0">
              <a:buNone/>
              <a:defRPr sz="1600" b="1"/>
            </a:lvl6pPr>
            <a:lvl7pPr marL="2743665" indent="0">
              <a:buNone/>
              <a:defRPr sz="1600" b="1"/>
            </a:lvl7pPr>
            <a:lvl8pPr marL="3200942" indent="0">
              <a:buNone/>
              <a:defRPr sz="1600" b="1"/>
            </a:lvl8pPr>
            <a:lvl9pPr marL="365821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6" y="3141490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349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82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3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8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8" y="2072923"/>
            <a:ext cx="2256235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77" indent="0">
              <a:buNone/>
              <a:defRPr sz="1199"/>
            </a:lvl2pPr>
            <a:lvl3pPr marL="914556" indent="0">
              <a:buNone/>
              <a:defRPr sz="1000"/>
            </a:lvl3pPr>
            <a:lvl4pPr marL="1371831" indent="0">
              <a:buNone/>
              <a:defRPr sz="900"/>
            </a:lvl4pPr>
            <a:lvl5pPr marL="1829110" indent="0">
              <a:buNone/>
              <a:defRPr sz="900"/>
            </a:lvl5pPr>
            <a:lvl6pPr marL="2286387" indent="0">
              <a:buNone/>
              <a:defRPr sz="900"/>
            </a:lvl6pPr>
            <a:lvl7pPr marL="2743665" indent="0">
              <a:buNone/>
              <a:defRPr sz="900"/>
            </a:lvl7pPr>
            <a:lvl8pPr marL="3200942" indent="0">
              <a:buNone/>
              <a:defRPr sz="900"/>
            </a:lvl8pPr>
            <a:lvl9pPr marL="365821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298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8" y="693421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8" y="88512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77" indent="0">
              <a:buNone/>
              <a:defRPr sz="2800"/>
            </a:lvl2pPr>
            <a:lvl3pPr marL="914556" indent="0">
              <a:buNone/>
              <a:defRPr sz="2400"/>
            </a:lvl3pPr>
            <a:lvl4pPr marL="1371831" indent="0">
              <a:buNone/>
              <a:defRPr sz="2000"/>
            </a:lvl4pPr>
            <a:lvl5pPr marL="1829110" indent="0">
              <a:buNone/>
              <a:defRPr sz="2000"/>
            </a:lvl5pPr>
            <a:lvl6pPr marL="2286387" indent="0">
              <a:buNone/>
              <a:defRPr sz="2000"/>
            </a:lvl6pPr>
            <a:lvl7pPr marL="2743665" indent="0">
              <a:buNone/>
              <a:defRPr sz="2000"/>
            </a:lvl7pPr>
            <a:lvl8pPr marL="3200942" indent="0">
              <a:buNone/>
              <a:defRPr sz="2000"/>
            </a:lvl8pPr>
            <a:lvl9pPr marL="365821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8" y="7752829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77" indent="0">
              <a:buNone/>
              <a:defRPr sz="1199"/>
            </a:lvl2pPr>
            <a:lvl3pPr marL="914556" indent="0">
              <a:buNone/>
              <a:defRPr sz="1000"/>
            </a:lvl3pPr>
            <a:lvl4pPr marL="1371831" indent="0">
              <a:buNone/>
              <a:defRPr sz="900"/>
            </a:lvl4pPr>
            <a:lvl5pPr marL="1829110" indent="0">
              <a:buNone/>
              <a:defRPr sz="900"/>
            </a:lvl5pPr>
            <a:lvl6pPr marL="2286387" indent="0">
              <a:buNone/>
              <a:defRPr sz="900"/>
            </a:lvl6pPr>
            <a:lvl7pPr marL="2743665" indent="0">
              <a:buNone/>
              <a:defRPr sz="900"/>
            </a:lvl7pPr>
            <a:lvl8pPr marL="3200942" indent="0">
              <a:buNone/>
              <a:defRPr sz="900"/>
            </a:lvl8pPr>
            <a:lvl9pPr marL="365821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5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706"/>
            <a:ext cx="6172201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7"/>
            <a:ext cx="6172201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4" y="9181408"/>
            <a:ext cx="1600201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91C1-17C0-4DFA-9497-70FB6360FAAB}" type="datetimeFigureOut">
              <a:rPr kumimoji="1" lang="ja-JP" altLang="en-US" smtClean="0"/>
              <a:pPr/>
              <a:t>2022/8/19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2" y="918140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4" y="9181408"/>
            <a:ext cx="1600201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8720-D8B5-4CB1-9F95-9128F1C7B76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527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55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57" indent="-34295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76" indent="-285798" algn="l" defTabSz="9145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93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470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748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024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303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80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58" indent="-228637" algn="l" defTabSz="9145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77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556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831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110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387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665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942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219" algn="l" defTabSz="91455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47865"/>
              </p:ext>
            </p:extLst>
          </p:nvPr>
        </p:nvGraphicFramePr>
        <p:xfrm>
          <a:off x="190280" y="4568604"/>
          <a:ext cx="6507028" cy="429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2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23">
                  <a:extLst>
                    <a:ext uri="{9D8B030D-6E8A-4147-A177-3AD203B41FA5}">
                      <a16:colId xmlns:a16="http://schemas.microsoft.com/office/drawing/2014/main" val="382238918"/>
                    </a:ext>
                  </a:extLst>
                </a:gridCol>
                <a:gridCol w="99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96883334"/>
                    </a:ext>
                  </a:extLst>
                </a:gridCol>
                <a:gridCol w="1241519">
                  <a:extLst>
                    <a:ext uri="{9D8B030D-6E8A-4147-A177-3AD203B41FA5}">
                      <a16:colId xmlns:a16="http://schemas.microsoft.com/office/drawing/2014/main" val="69562595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企業・団体名</a:t>
                      </a:r>
                      <a:endParaRPr kumimoji="1" lang="en-US" altLang="ja-JP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業　種</a:t>
                      </a:r>
                      <a:endParaRPr kumimoji="1" lang="ja-JP" altLang="en-US" sz="1100" b="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郵便番号</a:t>
                      </a:r>
                      <a:endParaRPr kumimoji="1" lang="en-US" altLang="ja-JP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 住　所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　話</a:t>
                      </a:r>
                      <a:endParaRPr kumimoji="1" lang="en-US" altLang="ja-JP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en-US" altLang="ja-JP" sz="1200" dirty="0"/>
                        <a:t>FAX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E-mail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オンライン参加</a:t>
                      </a:r>
                      <a:endParaRPr kumimoji="1" lang="en-US" altLang="ja-JP" sz="1000" b="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　　の場合必須</a:t>
                      </a:r>
                      <a:endParaRPr kumimoji="1" lang="en-US" altLang="ja-JP" sz="1000" b="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連絡担当者氏名</a:t>
                      </a:r>
                      <a:endParaRPr kumimoji="1" lang="en-US" altLang="ja-JP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参加方法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ja-JP" altLang="en-US" sz="1000" dirty="0"/>
                        <a:t>どちらかに○</a:t>
                      </a:r>
                      <a:endParaRPr kumimoji="1" lang="ja-JP" altLang="en-US" sz="1000" b="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会場参加</a:t>
                      </a:r>
                      <a:endParaRPr kumimoji="1" lang="ja-JP" altLang="en-US" sz="1400" b="0" dirty="0"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オンライン参加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4784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所属・役職名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　氏　　名</a:t>
                      </a:r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氏　　名</a:t>
                      </a:r>
                      <a:endParaRPr kumimoji="1" lang="ja-JP" altLang="en-US" sz="4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参加者氏名１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参加者氏名２</a:t>
                      </a:r>
                      <a:endParaRPr kumimoji="1" lang="ja-JP" altLang="en-US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Text Box 95"/>
          <p:cNvSpPr txBox="1">
            <a:spLocks noChangeArrowheads="1"/>
          </p:cNvSpPr>
          <p:nvPr/>
        </p:nvSpPr>
        <p:spPr bwMode="auto">
          <a:xfrm>
            <a:off x="0" y="4255460"/>
            <a:ext cx="3384376" cy="300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3969" tIns="41985" rIns="83969" bIns="41985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申込締切：令和４年９月９日（金）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-9936" y="3313304"/>
            <a:ext cx="6858000" cy="81391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spc="-100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青森県</a:t>
            </a:r>
            <a:r>
              <a:rPr lang="en-US" altLang="ja-JP" sz="16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DX</a:t>
            </a:r>
            <a:r>
              <a:rPr lang="ja-JP" altLang="en-US" sz="16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推進フォーラム</a:t>
            </a:r>
            <a:r>
              <a:rPr lang="en-US" altLang="ja-JP" sz="14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en-US" altLang="ja-JP" sz="16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600" spc="-100" dirty="0">
                <a:ln w="3175"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あおもり産業創造フォーラム　参加申込書</a:t>
            </a:r>
            <a:endParaRPr lang="en-US" altLang="ja-JP" sz="1600" spc="-100" dirty="0">
              <a:ln w="3175">
                <a:solidFill>
                  <a:schemeClr val="bg1">
                    <a:lumMod val="75000"/>
                  </a:schemeClr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forum@21aomori.or.jp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担当：八戸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017-721-2514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（送信票なしでこのままお送りください）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Text Box 95"/>
          <p:cNvSpPr txBox="1">
            <a:spLocks noChangeArrowheads="1"/>
          </p:cNvSpPr>
          <p:nvPr/>
        </p:nvSpPr>
        <p:spPr bwMode="auto">
          <a:xfrm>
            <a:off x="14794" y="8901380"/>
            <a:ext cx="6844217" cy="91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3969" tIns="41985" rIns="83969" bIns="41985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just" eaLnBrk="1" hangingPunct="1">
              <a:defRPr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会場参加は定員６０名のため、参加いただけない場合には個別にご連絡いたします。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また、オンライン参加の場合の配信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は、前日までに参加者へお知らせします。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defRPr/>
            </a:pP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（注）いただいた個人情報については、本イベント及び県や２１あおもり産業総合支援センターが実施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する事業の御案内にも使用させていただきます。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CD863C3-001C-44ED-B8BA-1C501FD02955}"/>
              </a:ext>
            </a:extLst>
          </p:cNvPr>
          <p:cNvCxnSpPr/>
          <p:nvPr/>
        </p:nvCxnSpPr>
        <p:spPr>
          <a:xfrm>
            <a:off x="-24224" y="3080792"/>
            <a:ext cx="688657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>
            <a:extLst>
              <a:ext uri="{FF2B5EF4-FFF2-40B4-BE49-F238E27FC236}">
                <a16:creationId xmlns:a16="http://schemas.microsoft.com/office/drawing/2014/main" id="{28815FBC-59D0-AA2C-91B4-0C1041D83F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168" y="3592472"/>
            <a:ext cx="797276" cy="76725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E79ADF-30FF-1716-9A5C-97E1F596C576}"/>
              </a:ext>
            </a:extLst>
          </p:cNvPr>
          <p:cNvSpPr txBox="1"/>
          <p:nvPr/>
        </p:nvSpPr>
        <p:spPr>
          <a:xfrm>
            <a:off x="5718356" y="3626328"/>
            <a:ext cx="123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←こちらから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申込可能</a:t>
            </a:r>
          </a:p>
        </p:txBody>
      </p:sp>
    </p:spTree>
    <p:extLst>
      <p:ext uri="{BB962C8B-B14F-4D97-AF65-F5344CB8AC3E}">
        <p14:creationId xmlns:p14="http://schemas.microsoft.com/office/powerpoint/2010/main" val="1683161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satoru_hachinohe</dc:creator>
  <cp:lastModifiedBy>satoru_hachinohe</cp:lastModifiedBy>
  <cp:revision>14</cp:revision>
  <cp:lastPrinted>2022-08-19T02:39:48Z</cp:lastPrinted>
  <dcterms:modified xsi:type="dcterms:W3CDTF">2022-08-19T04:47:11Z</dcterms:modified>
</cp:coreProperties>
</file>